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4" r:id="rId18"/>
    <p:sldId id="275" r:id="rId19"/>
    <p:sldId id="273" r:id="rId20"/>
    <p:sldId id="278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85C"/>
    <a:srgbClr val="FFFF05"/>
    <a:srgbClr val="FF0A00"/>
    <a:srgbClr val="8FBB55"/>
    <a:srgbClr val="F90101"/>
    <a:srgbClr val="FFFE00"/>
    <a:srgbClr val="4C8861"/>
    <a:srgbClr val="9A9B9D"/>
    <a:srgbClr val="AEB0AF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6CFEC-8708-4CEB-93B1-C6B73E972A5C}" v="39" dt="2022-12-15T04:18:20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3655" autoAdjust="0"/>
  </p:normalViewPr>
  <p:slideViewPr>
    <p:cSldViewPr snapToGrid="0" showGuides="1">
      <p:cViewPr varScale="1">
        <p:scale>
          <a:sx n="164" d="100"/>
          <a:sy n="164" d="100"/>
        </p:scale>
        <p:origin x="9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peng Zhang" userId="edd89fac266f6956" providerId="LiveId" clId="{9BF6CFEC-8708-4CEB-93B1-C6B73E972A5C}"/>
    <pc:docChg chg="undo custSel addSld delSld modSld sldOrd">
      <pc:chgData name="Yuanpeng Zhang" userId="edd89fac266f6956" providerId="LiveId" clId="{9BF6CFEC-8708-4CEB-93B1-C6B73E972A5C}" dt="2022-12-15T04:18:58.379" v="1432" actId="1076"/>
      <pc:docMkLst>
        <pc:docMk/>
      </pc:docMkLst>
      <pc:sldChg chg="modSp mod">
        <pc:chgData name="Yuanpeng Zhang" userId="edd89fac266f6956" providerId="LiveId" clId="{9BF6CFEC-8708-4CEB-93B1-C6B73E972A5C}" dt="2022-12-15T03:31:36.451" v="427" actId="1076"/>
        <pc:sldMkLst>
          <pc:docMk/>
          <pc:sldMk cId="777404002" sldId="259"/>
        </pc:sldMkLst>
        <pc:spChg chg="mod">
          <ac:chgData name="Yuanpeng Zhang" userId="edd89fac266f6956" providerId="LiveId" clId="{9BF6CFEC-8708-4CEB-93B1-C6B73E972A5C}" dt="2022-12-15T03:31:36.451" v="427" actId="1076"/>
          <ac:spMkLst>
            <pc:docMk/>
            <pc:sldMk cId="777404002" sldId="259"/>
            <ac:spMk id="3" creationId="{EE3476BC-BF0D-9C8B-AA9C-4B6EDA291EBB}"/>
          </ac:spMkLst>
        </pc:spChg>
      </pc:sldChg>
      <pc:sldChg chg="addSp delSp modSp new mod">
        <pc:chgData name="Yuanpeng Zhang" userId="edd89fac266f6956" providerId="LiveId" clId="{9BF6CFEC-8708-4CEB-93B1-C6B73E972A5C}" dt="2022-12-15T03:39:10.579" v="609" actId="1076"/>
        <pc:sldMkLst>
          <pc:docMk/>
          <pc:sldMk cId="1801764601" sldId="260"/>
        </pc:sldMkLst>
        <pc:spChg chg="del">
          <ac:chgData name="Yuanpeng Zhang" userId="edd89fac266f6956" providerId="LiveId" clId="{9BF6CFEC-8708-4CEB-93B1-C6B73E972A5C}" dt="2022-12-15T03:33:15.276" v="429" actId="478"/>
          <ac:spMkLst>
            <pc:docMk/>
            <pc:sldMk cId="1801764601" sldId="260"/>
            <ac:spMk id="2" creationId="{30E4A99C-D3E4-1C2C-B834-4EAEC3913C13}"/>
          </ac:spMkLst>
        </pc:spChg>
        <pc:spChg chg="add mod">
          <ac:chgData name="Yuanpeng Zhang" userId="edd89fac266f6956" providerId="LiveId" clId="{9BF6CFEC-8708-4CEB-93B1-C6B73E972A5C}" dt="2022-12-15T03:39:10.579" v="609" actId="1076"/>
          <ac:spMkLst>
            <pc:docMk/>
            <pc:sldMk cId="1801764601" sldId="260"/>
            <ac:spMk id="3" creationId="{9FC56D3D-08A6-3CF6-7F52-AC9C750CA5EE}"/>
          </ac:spMkLst>
        </pc:spChg>
      </pc:sldChg>
      <pc:sldChg chg="addSp delSp modSp new mod">
        <pc:chgData name="Yuanpeng Zhang" userId="edd89fac266f6956" providerId="LiveId" clId="{9BF6CFEC-8708-4CEB-93B1-C6B73E972A5C}" dt="2022-12-15T03:35:21.523" v="510" actId="1076"/>
        <pc:sldMkLst>
          <pc:docMk/>
          <pc:sldMk cId="158754357" sldId="261"/>
        </pc:sldMkLst>
        <pc:spChg chg="del">
          <ac:chgData name="Yuanpeng Zhang" userId="edd89fac266f6956" providerId="LiveId" clId="{9BF6CFEC-8708-4CEB-93B1-C6B73E972A5C}" dt="2022-12-15T03:34:22.377" v="490" actId="478"/>
          <ac:spMkLst>
            <pc:docMk/>
            <pc:sldMk cId="158754357" sldId="261"/>
            <ac:spMk id="2" creationId="{97903F8C-7603-3806-221C-96D451039595}"/>
          </ac:spMkLst>
        </pc:spChg>
        <pc:spChg chg="add mod">
          <ac:chgData name="Yuanpeng Zhang" userId="edd89fac266f6956" providerId="LiveId" clId="{9BF6CFEC-8708-4CEB-93B1-C6B73E972A5C}" dt="2022-12-15T03:35:21.523" v="510" actId="1076"/>
          <ac:spMkLst>
            <pc:docMk/>
            <pc:sldMk cId="158754357" sldId="261"/>
            <ac:spMk id="5" creationId="{9799D27F-46DD-6C4E-2F29-8C90CACE7FE3}"/>
          </ac:spMkLst>
        </pc:spChg>
        <pc:picChg chg="add mod">
          <ac:chgData name="Yuanpeng Zhang" userId="edd89fac266f6956" providerId="LiveId" clId="{9BF6CFEC-8708-4CEB-93B1-C6B73E972A5C}" dt="2022-12-15T03:34:55.561" v="495" actId="1076"/>
          <ac:picMkLst>
            <pc:docMk/>
            <pc:sldMk cId="158754357" sldId="261"/>
            <ac:picMk id="4" creationId="{25099098-6646-0EF9-2FB0-C8C3C5D511CA}"/>
          </ac:picMkLst>
        </pc:picChg>
      </pc:sldChg>
      <pc:sldChg chg="modSp add mod">
        <pc:chgData name="Yuanpeng Zhang" userId="edd89fac266f6956" providerId="LiveId" clId="{9BF6CFEC-8708-4CEB-93B1-C6B73E972A5C}" dt="2022-12-15T03:36:16.681" v="523" actId="14826"/>
        <pc:sldMkLst>
          <pc:docMk/>
          <pc:sldMk cId="219619310" sldId="262"/>
        </pc:sldMkLst>
        <pc:spChg chg="mod">
          <ac:chgData name="Yuanpeng Zhang" userId="edd89fac266f6956" providerId="LiveId" clId="{9BF6CFEC-8708-4CEB-93B1-C6B73E972A5C}" dt="2022-12-15T03:35:45.461" v="516" actId="20577"/>
          <ac:spMkLst>
            <pc:docMk/>
            <pc:sldMk cId="219619310" sldId="262"/>
            <ac:spMk id="5" creationId="{9799D27F-46DD-6C4E-2F29-8C90CACE7FE3}"/>
          </ac:spMkLst>
        </pc:spChg>
        <pc:picChg chg="mod">
          <ac:chgData name="Yuanpeng Zhang" userId="edd89fac266f6956" providerId="LiveId" clId="{9BF6CFEC-8708-4CEB-93B1-C6B73E972A5C}" dt="2022-12-15T03:36:16.681" v="523" actId="14826"/>
          <ac:picMkLst>
            <pc:docMk/>
            <pc:sldMk cId="219619310" sldId="262"/>
            <ac:picMk id="4" creationId="{25099098-6646-0EF9-2FB0-C8C3C5D511CA}"/>
          </ac:picMkLst>
        </pc:picChg>
      </pc:sldChg>
      <pc:sldChg chg="modSp add mod">
        <pc:chgData name="Yuanpeng Zhang" userId="edd89fac266f6956" providerId="LiveId" clId="{9BF6CFEC-8708-4CEB-93B1-C6B73E972A5C}" dt="2022-12-15T03:36:27.368" v="524" actId="14826"/>
        <pc:sldMkLst>
          <pc:docMk/>
          <pc:sldMk cId="2055408231" sldId="263"/>
        </pc:sldMkLst>
        <pc:spChg chg="mod">
          <ac:chgData name="Yuanpeng Zhang" userId="edd89fac266f6956" providerId="LiveId" clId="{9BF6CFEC-8708-4CEB-93B1-C6B73E972A5C}" dt="2022-12-15T03:35:48.645" v="518" actId="20577"/>
          <ac:spMkLst>
            <pc:docMk/>
            <pc:sldMk cId="2055408231" sldId="263"/>
            <ac:spMk id="5" creationId="{9799D27F-46DD-6C4E-2F29-8C90CACE7FE3}"/>
          </ac:spMkLst>
        </pc:spChg>
        <pc:picChg chg="mod">
          <ac:chgData name="Yuanpeng Zhang" userId="edd89fac266f6956" providerId="LiveId" clId="{9BF6CFEC-8708-4CEB-93B1-C6B73E972A5C}" dt="2022-12-15T03:36:27.368" v="524" actId="14826"/>
          <ac:picMkLst>
            <pc:docMk/>
            <pc:sldMk cId="2055408231" sldId="263"/>
            <ac:picMk id="4" creationId="{25099098-6646-0EF9-2FB0-C8C3C5D511CA}"/>
          </ac:picMkLst>
        </pc:picChg>
      </pc:sldChg>
      <pc:sldChg chg="modSp add mod">
        <pc:chgData name="Yuanpeng Zhang" userId="edd89fac266f6956" providerId="LiveId" clId="{9BF6CFEC-8708-4CEB-93B1-C6B73E972A5C}" dt="2022-12-15T03:36:37.397" v="525" actId="14826"/>
        <pc:sldMkLst>
          <pc:docMk/>
          <pc:sldMk cId="2926767930" sldId="264"/>
        </pc:sldMkLst>
        <pc:spChg chg="mod">
          <ac:chgData name="Yuanpeng Zhang" userId="edd89fac266f6956" providerId="LiveId" clId="{9BF6CFEC-8708-4CEB-93B1-C6B73E972A5C}" dt="2022-12-15T03:35:51.698" v="520" actId="20577"/>
          <ac:spMkLst>
            <pc:docMk/>
            <pc:sldMk cId="2926767930" sldId="264"/>
            <ac:spMk id="5" creationId="{9799D27F-46DD-6C4E-2F29-8C90CACE7FE3}"/>
          </ac:spMkLst>
        </pc:spChg>
        <pc:picChg chg="mod">
          <ac:chgData name="Yuanpeng Zhang" userId="edd89fac266f6956" providerId="LiveId" clId="{9BF6CFEC-8708-4CEB-93B1-C6B73E972A5C}" dt="2022-12-15T03:36:37.397" v="525" actId="14826"/>
          <ac:picMkLst>
            <pc:docMk/>
            <pc:sldMk cId="2926767930" sldId="264"/>
            <ac:picMk id="4" creationId="{25099098-6646-0EF9-2FB0-C8C3C5D511CA}"/>
          </ac:picMkLst>
        </pc:picChg>
      </pc:sldChg>
      <pc:sldChg chg="modSp add mod">
        <pc:chgData name="Yuanpeng Zhang" userId="edd89fac266f6956" providerId="LiveId" clId="{9BF6CFEC-8708-4CEB-93B1-C6B73E972A5C}" dt="2022-12-15T03:36:47.104" v="526" actId="14826"/>
        <pc:sldMkLst>
          <pc:docMk/>
          <pc:sldMk cId="1778405345" sldId="265"/>
        </pc:sldMkLst>
        <pc:spChg chg="mod">
          <ac:chgData name="Yuanpeng Zhang" userId="edd89fac266f6956" providerId="LiveId" clId="{9BF6CFEC-8708-4CEB-93B1-C6B73E972A5C}" dt="2022-12-15T03:35:54.983" v="522" actId="20577"/>
          <ac:spMkLst>
            <pc:docMk/>
            <pc:sldMk cId="1778405345" sldId="265"/>
            <ac:spMk id="5" creationId="{9799D27F-46DD-6C4E-2F29-8C90CACE7FE3}"/>
          </ac:spMkLst>
        </pc:spChg>
        <pc:picChg chg="mod">
          <ac:chgData name="Yuanpeng Zhang" userId="edd89fac266f6956" providerId="LiveId" clId="{9BF6CFEC-8708-4CEB-93B1-C6B73E972A5C}" dt="2022-12-15T03:36:47.104" v="526" actId="14826"/>
          <ac:picMkLst>
            <pc:docMk/>
            <pc:sldMk cId="1778405345" sldId="265"/>
            <ac:picMk id="4" creationId="{25099098-6646-0EF9-2FB0-C8C3C5D511CA}"/>
          </ac:picMkLst>
        </pc:picChg>
      </pc:sldChg>
      <pc:sldChg chg="addSp delSp modSp new mod">
        <pc:chgData name="Yuanpeng Zhang" userId="edd89fac266f6956" providerId="LiveId" clId="{9BF6CFEC-8708-4CEB-93B1-C6B73E972A5C}" dt="2022-12-15T03:39:20.448" v="610" actId="1076"/>
        <pc:sldMkLst>
          <pc:docMk/>
          <pc:sldMk cId="4140815439" sldId="266"/>
        </pc:sldMkLst>
        <pc:spChg chg="del">
          <ac:chgData name="Yuanpeng Zhang" userId="edd89fac266f6956" providerId="LiveId" clId="{9BF6CFEC-8708-4CEB-93B1-C6B73E972A5C}" dt="2022-12-15T03:37:25.879" v="528" actId="478"/>
          <ac:spMkLst>
            <pc:docMk/>
            <pc:sldMk cId="4140815439" sldId="266"/>
            <ac:spMk id="2" creationId="{DCDBDD23-0D51-3047-F5A5-BC55C75754CB}"/>
          </ac:spMkLst>
        </pc:spChg>
        <pc:spChg chg="add mod">
          <ac:chgData name="Yuanpeng Zhang" userId="edd89fac266f6956" providerId="LiveId" clId="{9BF6CFEC-8708-4CEB-93B1-C6B73E972A5C}" dt="2022-12-15T03:39:20.448" v="610" actId="1076"/>
          <ac:spMkLst>
            <pc:docMk/>
            <pc:sldMk cId="4140815439" sldId="266"/>
            <ac:spMk id="3" creationId="{3D3929E7-296C-6918-5758-08848FB6021D}"/>
          </ac:spMkLst>
        </pc:spChg>
      </pc:sldChg>
      <pc:sldChg chg="addSp delSp modSp new mod">
        <pc:chgData name="Yuanpeng Zhang" userId="edd89fac266f6956" providerId="LiveId" clId="{9BF6CFEC-8708-4CEB-93B1-C6B73E972A5C}" dt="2022-12-15T03:39:55.335" v="626" actId="1076"/>
        <pc:sldMkLst>
          <pc:docMk/>
          <pc:sldMk cId="2979729522" sldId="267"/>
        </pc:sldMkLst>
        <pc:spChg chg="del">
          <ac:chgData name="Yuanpeng Zhang" userId="edd89fac266f6956" providerId="LiveId" clId="{9BF6CFEC-8708-4CEB-93B1-C6B73E972A5C}" dt="2022-12-15T03:39:35.930" v="612" actId="478"/>
          <ac:spMkLst>
            <pc:docMk/>
            <pc:sldMk cId="2979729522" sldId="267"/>
            <ac:spMk id="2" creationId="{65DAFE53-74C6-D4E3-907E-1C39CAA11A9F}"/>
          </ac:spMkLst>
        </pc:spChg>
        <pc:spChg chg="add mod">
          <ac:chgData name="Yuanpeng Zhang" userId="edd89fac266f6956" providerId="LiveId" clId="{9BF6CFEC-8708-4CEB-93B1-C6B73E972A5C}" dt="2022-12-15T03:39:55.335" v="626" actId="1076"/>
          <ac:spMkLst>
            <pc:docMk/>
            <pc:sldMk cId="2979729522" sldId="267"/>
            <ac:spMk id="3" creationId="{A0B057A2-9BA8-90B1-3C84-8A528C8B92F7}"/>
          </ac:spMkLst>
        </pc:spChg>
      </pc:sldChg>
      <pc:sldChg chg="delSp new del mod">
        <pc:chgData name="Yuanpeng Zhang" userId="edd89fac266f6956" providerId="LiveId" clId="{9BF6CFEC-8708-4CEB-93B1-C6B73E972A5C}" dt="2022-12-15T03:41:28.430" v="637" actId="47"/>
        <pc:sldMkLst>
          <pc:docMk/>
          <pc:sldMk cId="1067633953" sldId="268"/>
        </pc:sldMkLst>
        <pc:spChg chg="del">
          <ac:chgData name="Yuanpeng Zhang" userId="edd89fac266f6956" providerId="LiveId" clId="{9BF6CFEC-8708-4CEB-93B1-C6B73E972A5C}" dt="2022-12-15T03:40:03.888" v="628" actId="478"/>
          <ac:spMkLst>
            <pc:docMk/>
            <pc:sldMk cId="1067633953" sldId="268"/>
            <ac:spMk id="2" creationId="{FFC5C24F-6911-37A9-2AA9-8EC5490E342C}"/>
          </ac:spMkLst>
        </pc:spChg>
      </pc:sldChg>
      <pc:sldChg chg="modSp add mod">
        <pc:chgData name="Yuanpeng Zhang" userId="edd89fac266f6956" providerId="LiveId" clId="{9BF6CFEC-8708-4CEB-93B1-C6B73E972A5C}" dt="2022-12-15T03:41:17.625" v="635" actId="1076"/>
        <pc:sldMkLst>
          <pc:docMk/>
          <pc:sldMk cId="581921168" sldId="269"/>
        </pc:sldMkLst>
        <pc:picChg chg="mod">
          <ac:chgData name="Yuanpeng Zhang" userId="edd89fac266f6956" providerId="LiveId" clId="{9BF6CFEC-8708-4CEB-93B1-C6B73E972A5C}" dt="2022-12-15T03:41:17.625" v="635" actId="1076"/>
          <ac:picMkLst>
            <pc:docMk/>
            <pc:sldMk cId="581921168" sldId="269"/>
            <ac:picMk id="4" creationId="{25099098-6646-0EF9-2FB0-C8C3C5D511CA}"/>
          </ac:picMkLst>
        </pc:picChg>
      </pc:sldChg>
      <pc:sldChg chg="addSp delSp modSp add mod">
        <pc:chgData name="Yuanpeng Zhang" userId="edd89fac266f6956" providerId="LiveId" clId="{9BF6CFEC-8708-4CEB-93B1-C6B73E972A5C}" dt="2022-12-15T03:43:14.379" v="712" actId="1076"/>
        <pc:sldMkLst>
          <pc:docMk/>
          <pc:sldMk cId="2296941954" sldId="270"/>
        </pc:sldMkLst>
        <pc:spChg chg="mod">
          <ac:chgData name="Yuanpeng Zhang" userId="edd89fac266f6956" providerId="LiveId" clId="{9BF6CFEC-8708-4CEB-93B1-C6B73E972A5C}" dt="2022-12-15T03:42:00.373" v="642" actId="20577"/>
          <ac:spMkLst>
            <pc:docMk/>
            <pc:sldMk cId="2296941954" sldId="270"/>
            <ac:spMk id="5" creationId="{9799D27F-46DD-6C4E-2F29-8C90CACE7FE3}"/>
          </ac:spMkLst>
        </pc:spChg>
        <pc:picChg chg="add mod">
          <ac:chgData name="Yuanpeng Zhang" userId="edd89fac266f6956" providerId="LiveId" clId="{9BF6CFEC-8708-4CEB-93B1-C6B73E972A5C}" dt="2022-12-15T03:43:14.379" v="712" actId="1076"/>
          <ac:picMkLst>
            <pc:docMk/>
            <pc:sldMk cId="2296941954" sldId="270"/>
            <ac:picMk id="3" creationId="{5EDF7804-42F7-1AC9-99BD-95478F23AA4A}"/>
          </ac:picMkLst>
        </pc:picChg>
        <pc:picChg chg="del mod">
          <ac:chgData name="Yuanpeng Zhang" userId="edd89fac266f6956" providerId="LiveId" clId="{9BF6CFEC-8708-4CEB-93B1-C6B73E972A5C}" dt="2022-12-15T03:42:16.311" v="700" actId="478"/>
          <ac:picMkLst>
            <pc:docMk/>
            <pc:sldMk cId="2296941954" sldId="270"/>
            <ac:picMk id="4" creationId="{25099098-6646-0EF9-2FB0-C8C3C5D511CA}"/>
          </ac:picMkLst>
        </pc:picChg>
        <pc:picChg chg="add mod">
          <ac:chgData name="Yuanpeng Zhang" userId="edd89fac266f6956" providerId="LiveId" clId="{9BF6CFEC-8708-4CEB-93B1-C6B73E972A5C}" dt="2022-12-15T03:43:14.379" v="712" actId="1076"/>
          <ac:picMkLst>
            <pc:docMk/>
            <pc:sldMk cId="2296941954" sldId="270"/>
            <ac:picMk id="7" creationId="{6520C748-8BD4-CC4A-66C4-6C3E0BB8B6B4}"/>
          </ac:picMkLst>
        </pc:picChg>
      </pc:sldChg>
      <pc:sldChg chg="add del">
        <pc:chgData name="Yuanpeng Zhang" userId="edd89fac266f6956" providerId="LiveId" clId="{9BF6CFEC-8708-4CEB-93B1-C6B73E972A5C}" dt="2022-12-15T03:43:19.346" v="713" actId="47"/>
        <pc:sldMkLst>
          <pc:docMk/>
          <pc:sldMk cId="781069264" sldId="271"/>
        </pc:sldMkLst>
      </pc:sldChg>
      <pc:sldChg chg="add del">
        <pc:chgData name="Yuanpeng Zhang" userId="edd89fac266f6956" providerId="LiveId" clId="{9BF6CFEC-8708-4CEB-93B1-C6B73E972A5C}" dt="2022-12-15T03:43:19.346" v="713" actId="47"/>
        <pc:sldMkLst>
          <pc:docMk/>
          <pc:sldMk cId="3066872780" sldId="272"/>
        </pc:sldMkLst>
      </pc:sldChg>
      <pc:sldChg chg="modSp add mod">
        <pc:chgData name="Yuanpeng Zhang" userId="edd89fac266f6956" providerId="LiveId" clId="{9BF6CFEC-8708-4CEB-93B1-C6B73E972A5C}" dt="2022-12-15T03:45:00.356" v="726" actId="20577"/>
        <pc:sldMkLst>
          <pc:docMk/>
          <pc:sldMk cId="2988485780" sldId="273"/>
        </pc:sldMkLst>
        <pc:spChg chg="mod">
          <ac:chgData name="Yuanpeng Zhang" userId="edd89fac266f6956" providerId="LiveId" clId="{9BF6CFEC-8708-4CEB-93B1-C6B73E972A5C}" dt="2022-12-15T03:45:00.356" v="726" actId="20577"/>
          <ac:spMkLst>
            <pc:docMk/>
            <pc:sldMk cId="2988485780" sldId="273"/>
            <ac:spMk id="5" creationId="{9799D27F-46DD-6C4E-2F29-8C90CACE7FE3}"/>
          </ac:spMkLst>
        </pc:spChg>
        <pc:picChg chg="mod">
          <ac:chgData name="Yuanpeng Zhang" userId="edd89fac266f6956" providerId="LiveId" clId="{9BF6CFEC-8708-4CEB-93B1-C6B73E972A5C}" dt="2022-12-15T03:44:54.435" v="724" actId="14826"/>
          <ac:picMkLst>
            <pc:docMk/>
            <pc:sldMk cId="2988485780" sldId="273"/>
            <ac:picMk id="4" creationId="{25099098-6646-0EF9-2FB0-C8C3C5D511CA}"/>
          </ac:picMkLst>
        </pc:picChg>
      </pc:sldChg>
      <pc:sldChg chg="modSp add mod">
        <pc:chgData name="Yuanpeng Zhang" userId="edd89fac266f6956" providerId="LiveId" clId="{9BF6CFEC-8708-4CEB-93B1-C6B73E972A5C}" dt="2022-12-15T03:44:12.421" v="721" actId="14826"/>
        <pc:sldMkLst>
          <pc:docMk/>
          <pc:sldMk cId="3654545647" sldId="274"/>
        </pc:sldMkLst>
        <pc:spChg chg="mod">
          <ac:chgData name="Yuanpeng Zhang" userId="edd89fac266f6956" providerId="LiveId" clId="{9BF6CFEC-8708-4CEB-93B1-C6B73E972A5C}" dt="2022-12-15T03:43:43.701" v="717" actId="20577"/>
          <ac:spMkLst>
            <pc:docMk/>
            <pc:sldMk cId="3654545647" sldId="274"/>
            <ac:spMk id="5" creationId="{9799D27F-46DD-6C4E-2F29-8C90CACE7FE3}"/>
          </ac:spMkLst>
        </pc:spChg>
        <pc:picChg chg="mod">
          <ac:chgData name="Yuanpeng Zhang" userId="edd89fac266f6956" providerId="LiveId" clId="{9BF6CFEC-8708-4CEB-93B1-C6B73E972A5C}" dt="2022-12-15T03:44:06.464" v="720" actId="14826"/>
          <ac:picMkLst>
            <pc:docMk/>
            <pc:sldMk cId="3654545647" sldId="274"/>
            <ac:picMk id="3" creationId="{5EDF7804-42F7-1AC9-99BD-95478F23AA4A}"/>
          </ac:picMkLst>
        </pc:picChg>
        <pc:picChg chg="mod">
          <ac:chgData name="Yuanpeng Zhang" userId="edd89fac266f6956" providerId="LiveId" clId="{9BF6CFEC-8708-4CEB-93B1-C6B73E972A5C}" dt="2022-12-15T03:44:12.421" v="721" actId="14826"/>
          <ac:picMkLst>
            <pc:docMk/>
            <pc:sldMk cId="3654545647" sldId="274"/>
            <ac:picMk id="7" creationId="{6520C748-8BD4-CC4A-66C4-6C3E0BB8B6B4}"/>
          </ac:picMkLst>
        </pc:picChg>
      </pc:sldChg>
      <pc:sldChg chg="modSp add mod">
        <pc:chgData name="Yuanpeng Zhang" userId="edd89fac266f6956" providerId="LiveId" clId="{9BF6CFEC-8708-4CEB-93B1-C6B73E972A5C}" dt="2022-12-15T03:44:31.932" v="723" actId="14826"/>
        <pc:sldMkLst>
          <pc:docMk/>
          <pc:sldMk cId="2212225076" sldId="275"/>
        </pc:sldMkLst>
        <pc:spChg chg="mod">
          <ac:chgData name="Yuanpeng Zhang" userId="edd89fac266f6956" providerId="LiveId" clId="{9BF6CFEC-8708-4CEB-93B1-C6B73E972A5C}" dt="2022-12-15T03:43:49.553" v="719" actId="20577"/>
          <ac:spMkLst>
            <pc:docMk/>
            <pc:sldMk cId="2212225076" sldId="275"/>
            <ac:spMk id="5" creationId="{9799D27F-46DD-6C4E-2F29-8C90CACE7FE3}"/>
          </ac:spMkLst>
        </pc:spChg>
        <pc:picChg chg="mod">
          <ac:chgData name="Yuanpeng Zhang" userId="edd89fac266f6956" providerId="LiveId" clId="{9BF6CFEC-8708-4CEB-93B1-C6B73E972A5C}" dt="2022-12-15T03:44:25.984" v="722" actId="14826"/>
          <ac:picMkLst>
            <pc:docMk/>
            <pc:sldMk cId="2212225076" sldId="275"/>
            <ac:picMk id="3" creationId="{5EDF7804-42F7-1AC9-99BD-95478F23AA4A}"/>
          </ac:picMkLst>
        </pc:picChg>
        <pc:picChg chg="mod">
          <ac:chgData name="Yuanpeng Zhang" userId="edd89fac266f6956" providerId="LiveId" clId="{9BF6CFEC-8708-4CEB-93B1-C6B73E972A5C}" dt="2022-12-15T03:44:31.932" v="723" actId="14826"/>
          <ac:picMkLst>
            <pc:docMk/>
            <pc:sldMk cId="2212225076" sldId="275"/>
            <ac:picMk id="7" creationId="{6520C748-8BD4-CC4A-66C4-6C3E0BB8B6B4}"/>
          </ac:picMkLst>
        </pc:picChg>
      </pc:sldChg>
      <pc:sldChg chg="addSp delSp modSp new mod">
        <pc:chgData name="Yuanpeng Zhang" userId="edd89fac266f6956" providerId="LiveId" clId="{9BF6CFEC-8708-4CEB-93B1-C6B73E972A5C}" dt="2022-12-15T03:47:09.871" v="735" actId="1076"/>
        <pc:sldMkLst>
          <pc:docMk/>
          <pc:sldMk cId="2546507743" sldId="276"/>
        </pc:sldMkLst>
        <pc:spChg chg="del">
          <ac:chgData name="Yuanpeng Zhang" userId="edd89fac266f6956" providerId="LiveId" clId="{9BF6CFEC-8708-4CEB-93B1-C6B73E972A5C}" dt="2022-12-15T03:45:24.354" v="728" actId="478"/>
          <ac:spMkLst>
            <pc:docMk/>
            <pc:sldMk cId="2546507743" sldId="276"/>
            <ac:spMk id="2" creationId="{B89A2656-ADEC-D1D9-ECEF-CF26B31D4DE6}"/>
          </ac:spMkLst>
        </pc:spChg>
        <pc:picChg chg="add mod">
          <ac:chgData name="Yuanpeng Zhang" userId="edd89fac266f6956" providerId="LiveId" clId="{9BF6CFEC-8708-4CEB-93B1-C6B73E972A5C}" dt="2022-12-15T03:47:09.871" v="735" actId="1076"/>
          <ac:picMkLst>
            <pc:docMk/>
            <pc:sldMk cId="2546507743" sldId="276"/>
            <ac:picMk id="4" creationId="{2DFB6817-765A-4202-6215-EB083A9C63A9}"/>
          </ac:picMkLst>
        </pc:picChg>
      </pc:sldChg>
      <pc:sldChg chg="addSp delSp modSp new mod">
        <pc:chgData name="Yuanpeng Zhang" userId="edd89fac266f6956" providerId="LiveId" clId="{9BF6CFEC-8708-4CEB-93B1-C6B73E972A5C}" dt="2022-12-15T03:49:44.454" v="838" actId="1038"/>
        <pc:sldMkLst>
          <pc:docMk/>
          <pc:sldMk cId="1160713446" sldId="277"/>
        </pc:sldMkLst>
        <pc:spChg chg="del">
          <ac:chgData name="Yuanpeng Zhang" userId="edd89fac266f6956" providerId="LiveId" clId="{9BF6CFEC-8708-4CEB-93B1-C6B73E972A5C}" dt="2022-12-15T03:48:36.381" v="737" actId="478"/>
          <ac:spMkLst>
            <pc:docMk/>
            <pc:sldMk cId="1160713446" sldId="277"/>
            <ac:spMk id="2" creationId="{25728E51-4D48-5C09-65FE-84F92ADDD4B9}"/>
          </ac:spMkLst>
        </pc:spChg>
        <pc:spChg chg="add mod">
          <ac:chgData name="Yuanpeng Zhang" userId="edd89fac266f6956" providerId="LiveId" clId="{9BF6CFEC-8708-4CEB-93B1-C6B73E972A5C}" dt="2022-12-15T03:49:44.454" v="838" actId="1038"/>
          <ac:spMkLst>
            <pc:docMk/>
            <pc:sldMk cId="1160713446" sldId="277"/>
            <ac:spMk id="3" creationId="{B382295C-7F9C-311F-5502-2B9B319BF9FB}"/>
          </ac:spMkLst>
        </pc:spChg>
      </pc:sldChg>
      <pc:sldChg chg="modSp add mod ord">
        <pc:chgData name="Yuanpeng Zhang" userId="edd89fac266f6956" providerId="LiveId" clId="{9BF6CFEC-8708-4CEB-93B1-C6B73E972A5C}" dt="2022-12-15T03:49:02.510" v="747" actId="1076"/>
        <pc:sldMkLst>
          <pc:docMk/>
          <pc:sldMk cId="1371716174" sldId="278"/>
        </pc:sldMkLst>
        <pc:spChg chg="mod">
          <ac:chgData name="Yuanpeng Zhang" userId="edd89fac266f6956" providerId="LiveId" clId="{9BF6CFEC-8708-4CEB-93B1-C6B73E972A5C}" dt="2022-12-15T03:49:02.510" v="747" actId="1076"/>
          <ac:spMkLst>
            <pc:docMk/>
            <pc:sldMk cId="1371716174" sldId="278"/>
            <ac:spMk id="3" creationId="{A0B057A2-9BA8-90B1-3C84-8A528C8B92F7}"/>
          </ac:spMkLst>
        </pc:spChg>
      </pc:sldChg>
      <pc:sldChg chg="modSp add mod">
        <pc:chgData name="Yuanpeng Zhang" userId="edd89fac266f6956" providerId="LiveId" clId="{9BF6CFEC-8708-4CEB-93B1-C6B73E972A5C}" dt="2022-12-15T03:51:54.497" v="900" actId="1076"/>
        <pc:sldMkLst>
          <pc:docMk/>
          <pc:sldMk cId="1196580618" sldId="279"/>
        </pc:sldMkLst>
        <pc:spChg chg="mod">
          <ac:chgData name="Yuanpeng Zhang" userId="edd89fac266f6956" providerId="LiveId" clId="{9BF6CFEC-8708-4CEB-93B1-C6B73E972A5C}" dt="2022-12-15T03:51:54.497" v="900" actId="1076"/>
          <ac:spMkLst>
            <pc:docMk/>
            <pc:sldMk cId="1196580618" sldId="279"/>
            <ac:spMk id="3" creationId="{B382295C-7F9C-311F-5502-2B9B319BF9FB}"/>
          </ac:spMkLst>
        </pc:spChg>
      </pc:sldChg>
      <pc:sldChg chg="addSp delSp modSp new mod">
        <pc:chgData name="Yuanpeng Zhang" userId="edd89fac266f6956" providerId="LiveId" clId="{9BF6CFEC-8708-4CEB-93B1-C6B73E972A5C}" dt="2022-12-15T04:04:18.811" v="926" actId="14826"/>
        <pc:sldMkLst>
          <pc:docMk/>
          <pc:sldMk cId="21950998" sldId="280"/>
        </pc:sldMkLst>
        <pc:spChg chg="del">
          <ac:chgData name="Yuanpeng Zhang" userId="edd89fac266f6956" providerId="LiveId" clId="{9BF6CFEC-8708-4CEB-93B1-C6B73E972A5C}" dt="2022-12-15T03:52:02.652" v="902" actId="478"/>
          <ac:spMkLst>
            <pc:docMk/>
            <pc:sldMk cId="21950998" sldId="280"/>
            <ac:spMk id="2" creationId="{D4B186F0-4CA5-BAA9-8119-2DD1BE88BBCF}"/>
          </ac:spMkLst>
        </pc:spChg>
        <pc:spChg chg="add mod">
          <ac:chgData name="Yuanpeng Zhang" userId="edd89fac266f6956" providerId="LiveId" clId="{9BF6CFEC-8708-4CEB-93B1-C6B73E972A5C}" dt="2022-12-15T04:04:02.704" v="920" actId="20577"/>
          <ac:spMkLst>
            <pc:docMk/>
            <pc:sldMk cId="21950998" sldId="280"/>
            <ac:spMk id="5" creationId="{88E909BA-C62E-F353-2CB8-05A87778460B}"/>
          </ac:spMkLst>
        </pc:spChg>
        <pc:picChg chg="add mod">
          <ac:chgData name="Yuanpeng Zhang" userId="edd89fac266f6956" providerId="LiveId" clId="{9BF6CFEC-8708-4CEB-93B1-C6B73E972A5C}" dt="2022-12-15T04:04:18.811" v="926" actId="14826"/>
          <ac:picMkLst>
            <pc:docMk/>
            <pc:sldMk cId="21950998" sldId="280"/>
            <ac:picMk id="4" creationId="{4C0B841E-313D-5609-99E2-ADD2EFEE6554}"/>
          </ac:picMkLst>
        </pc:picChg>
      </pc:sldChg>
      <pc:sldChg chg="modSp add mod">
        <pc:chgData name="Yuanpeng Zhang" userId="edd89fac266f6956" providerId="LiveId" clId="{9BF6CFEC-8708-4CEB-93B1-C6B73E972A5C}" dt="2022-12-15T04:04:26.672" v="927" actId="14826"/>
        <pc:sldMkLst>
          <pc:docMk/>
          <pc:sldMk cId="2083785532" sldId="281"/>
        </pc:sldMkLst>
        <pc:spChg chg="mod">
          <ac:chgData name="Yuanpeng Zhang" userId="edd89fac266f6956" providerId="LiveId" clId="{9BF6CFEC-8708-4CEB-93B1-C6B73E972A5C}" dt="2022-12-15T04:04:07.837" v="925" actId="20577"/>
          <ac:spMkLst>
            <pc:docMk/>
            <pc:sldMk cId="2083785532" sldId="281"/>
            <ac:spMk id="5" creationId="{88E909BA-C62E-F353-2CB8-05A87778460B}"/>
          </ac:spMkLst>
        </pc:spChg>
        <pc:picChg chg="mod">
          <ac:chgData name="Yuanpeng Zhang" userId="edd89fac266f6956" providerId="LiveId" clId="{9BF6CFEC-8708-4CEB-93B1-C6B73E972A5C}" dt="2022-12-15T04:04:26.672" v="927" actId="14826"/>
          <ac:picMkLst>
            <pc:docMk/>
            <pc:sldMk cId="2083785532" sldId="281"/>
            <ac:picMk id="4" creationId="{4C0B841E-313D-5609-99E2-ADD2EFEE6554}"/>
          </ac:picMkLst>
        </pc:picChg>
      </pc:sldChg>
      <pc:sldChg chg="add">
        <pc:chgData name="Yuanpeng Zhang" userId="edd89fac266f6956" providerId="LiveId" clId="{9BF6CFEC-8708-4CEB-93B1-C6B73E972A5C}" dt="2022-12-15T04:03:57.575" v="917"/>
        <pc:sldMkLst>
          <pc:docMk/>
          <pc:sldMk cId="376978978" sldId="282"/>
        </pc:sldMkLst>
      </pc:sldChg>
      <pc:sldChg chg="addSp delSp modSp new mod">
        <pc:chgData name="Yuanpeng Zhang" userId="edd89fac266f6956" providerId="LiveId" clId="{9BF6CFEC-8708-4CEB-93B1-C6B73E972A5C}" dt="2022-12-15T04:15:58.634" v="1343" actId="20577"/>
        <pc:sldMkLst>
          <pc:docMk/>
          <pc:sldMk cId="3268545055" sldId="283"/>
        </pc:sldMkLst>
        <pc:spChg chg="del">
          <ac:chgData name="Yuanpeng Zhang" userId="edd89fac266f6956" providerId="LiveId" clId="{9BF6CFEC-8708-4CEB-93B1-C6B73E972A5C}" dt="2022-12-15T04:05:54.819" v="929" actId="478"/>
          <ac:spMkLst>
            <pc:docMk/>
            <pc:sldMk cId="3268545055" sldId="283"/>
            <ac:spMk id="2" creationId="{280821DD-0CAE-D2E2-6F0B-1CE8EC579744}"/>
          </ac:spMkLst>
        </pc:spChg>
        <pc:spChg chg="add del mod">
          <ac:chgData name="Yuanpeng Zhang" userId="edd89fac266f6956" providerId="LiveId" clId="{9BF6CFEC-8708-4CEB-93B1-C6B73E972A5C}" dt="2022-12-15T04:15:58.634" v="1343" actId="20577"/>
          <ac:spMkLst>
            <pc:docMk/>
            <pc:sldMk cId="3268545055" sldId="283"/>
            <ac:spMk id="3" creationId="{5D0FFDDC-6BDA-9BEA-3695-6C2044651D1E}"/>
          </ac:spMkLst>
        </pc:spChg>
      </pc:sldChg>
      <pc:sldChg chg="addSp delSp modSp new mod">
        <pc:chgData name="Yuanpeng Zhang" userId="edd89fac266f6956" providerId="LiveId" clId="{9BF6CFEC-8708-4CEB-93B1-C6B73E972A5C}" dt="2022-12-15T04:18:58.379" v="1432" actId="1076"/>
        <pc:sldMkLst>
          <pc:docMk/>
          <pc:sldMk cId="1052027590" sldId="284"/>
        </pc:sldMkLst>
        <pc:spChg chg="del">
          <ac:chgData name="Yuanpeng Zhang" userId="edd89fac266f6956" providerId="LiveId" clId="{9BF6CFEC-8708-4CEB-93B1-C6B73E972A5C}" dt="2022-12-15T04:17:01.667" v="1345" actId="478"/>
          <ac:spMkLst>
            <pc:docMk/>
            <pc:sldMk cId="1052027590" sldId="284"/>
            <ac:spMk id="2" creationId="{3E26CDDD-8321-59CB-52FA-669EB979D162}"/>
          </ac:spMkLst>
        </pc:spChg>
        <pc:spChg chg="add mod">
          <ac:chgData name="Yuanpeng Zhang" userId="edd89fac266f6956" providerId="LiveId" clId="{9BF6CFEC-8708-4CEB-93B1-C6B73E972A5C}" dt="2022-12-15T04:18:58.379" v="1432" actId="1076"/>
          <ac:spMkLst>
            <pc:docMk/>
            <pc:sldMk cId="1052027590" sldId="284"/>
            <ac:spMk id="3" creationId="{7FC18899-48F7-CBDE-16D8-8422EDE682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12/14/2022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12/14/2022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98622-4D3C-4849-B0FA-4101271A7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10950463" cy="978729"/>
          </a:xfrm>
        </p:spPr>
        <p:txBody>
          <a:bodyPr/>
          <a:lstStyle/>
          <a:p>
            <a:r>
              <a:rPr lang="en-US" dirty="0"/>
              <a:t>Summary of RMC modeling for Yb</a:t>
            </a:r>
            <a:r>
              <a:rPr lang="en-US" baseline="-25000" dirty="0"/>
              <a:t>2</a:t>
            </a:r>
            <a:r>
              <a:rPr lang="en-US" dirty="0"/>
              <a:t>Ti</a:t>
            </a:r>
            <a:r>
              <a:rPr lang="en-US" baseline="-25000" dirty="0"/>
              <a:t>2-2x</a:t>
            </a:r>
            <a:r>
              <a:rPr lang="en-US" dirty="0"/>
              <a:t>Sn</a:t>
            </a:r>
            <a:r>
              <a:rPr lang="en-US" baseline="-25000" dirty="0"/>
              <a:t>2x</a:t>
            </a:r>
            <a:r>
              <a:rPr lang="en-US" dirty="0"/>
              <a:t>O</a:t>
            </a:r>
            <a:r>
              <a:rPr lang="en-US" baseline="-25000" dirty="0"/>
              <a:t>7  </a:t>
            </a:r>
            <a:r>
              <a:rPr lang="en-US" dirty="0"/>
              <a:t>neutron total scattering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37" y="3296435"/>
            <a:ext cx="5440514" cy="17285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Yuanpeng Zhang</a:t>
            </a:r>
          </a:p>
          <a:p>
            <a:r>
              <a:rPr lang="en-US" dirty="0"/>
              <a:t>Neutron Scattering Division</a:t>
            </a:r>
          </a:p>
          <a:p>
            <a:r>
              <a:rPr lang="en-US" dirty="0"/>
              <a:t>Dec-14-2022</a:t>
            </a:r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3929E7-296C-6918-5758-08848FB6021D}"/>
              </a:ext>
            </a:extLst>
          </p:cNvPr>
          <p:cNvSpPr txBox="1"/>
          <p:nvPr/>
        </p:nvSpPr>
        <p:spPr>
          <a:xfrm>
            <a:off x="2084263" y="3004268"/>
            <a:ext cx="83024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latin typeface="+mn-lt"/>
              </a:rPr>
              <a:t>Overall, the fitting quality is reasonable in both spaces.</a:t>
            </a:r>
          </a:p>
        </p:txBody>
      </p:sp>
    </p:spTree>
    <p:extLst>
      <p:ext uri="{BB962C8B-B14F-4D97-AF65-F5344CB8AC3E}">
        <p14:creationId xmlns:p14="http://schemas.microsoft.com/office/powerpoint/2010/main" val="414081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057A2-9BA8-90B1-3C84-8A528C8B92F7}"/>
              </a:ext>
            </a:extLst>
          </p:cNvPr>
          <p:cNvSpPr txBox="1"/>
          <p:nvPr/>
        </p:nvSpPr>
        <p:spPr>
          <a:xfrm>
            <a:off x="4748515" y="2838069"/>
            <a:ext cx="269496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>
                <a:latin typeface="+mn-lt"/>
              </a:rPr>
              <a:t>Partial PDFs</a:t>
            </a:r>
          </a:p>
        </p:txBody>
      </p:sp>
    </p:spTree>
    <p:extLst>
      <p:ext uri="{BB962C8B-B14F-4D97-AF65-F5344CB8AC3E}">
        <p14:creationId xmlns:p14="http://schemas.microsoft.com/office/powerpoint/2010/main" val="297972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99098-6646-0EF9-2FB0-C8C3C5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4412" y="441701"/>
            <a:ext cx="3803175" cy="6338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0p0</a:t>
            </a:r>
          </a:p>
        </p:txBody>
      </p:sp>
    </p:spTree>
    <p:extLst>
      <p:ext uri="{BB962C8B-B14F-4D97-AF65-F5344CB8AC3E}">
        <p14:creationId xmlns:p14="http://schemas.microsoft.com/office/powerpoint/2010/main" val="58192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0p2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5EDF7804-42F7-1AC9-99BD-95478F23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149" y="542440"/>
            <a:ext cx="4100851" cy="569562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520C748-8BD4-CC4A-66C4-6C3E0BB8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33" y="542439"/>
            <a:ext cx="4100851" cy="569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0p5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804-42F7-1AC9-99BD-95478F23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5149" y="542440"/>
            <a:ext cx="4100851" cy="5695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0C748-8BD4-CC4A-66C4-6C3E0BB8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14233" y="542439"/>
            <a:ext cx="4100851" cy="56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4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0p8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804-42F7-1AC9-99BD-95478F23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5149" y="542440"/>
            <a:ext cx="4100851" cy="5695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0C748-8BD4-CC4A-66C4-6C3E0BB8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14233" y="542439"/>
            <a:ext cx="4100851" cy="56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99098-6646-0EF9-2FB0-C8C3C5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4412" y="441702"/>
            <a:ext cx="3803175" cy="6338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1p0</a:t>
            </a:r>
          </a:p>
        </p:txBody>
      </p:sp>
    </p:spTree>
    <p:extLst>
      <p:ext uri="{BB962C8B-B14F-4D97-AF65-F5344CB8AC3E}">
        <p14:creationId xmlns:p14="http://schemas.microsoft.com/office/powerpoint/2010/main" val="2988485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057A2-9BA8-90B1-3C84-8A528C8B92F7}"/>
              </a:ext>
            </a:extLst>
          </p:cNvPr>
          <p:cNvSpPr txBox="1"/>
          <p:nvPr/>
        </p:nvSpPr>
        <p:spPr>
          <a:xfrm>
            <a:off x="5383946" y="2838069"/>
            <a:ext cx="131157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>
                <a:latin typeface="+mn-lt"/>
              </a:rPr>
              <a:t>ADPs</a:t>
            </a:r>
          </a:p>
        </p:txBody>
      </p:sp>
    </p:spTree>
    <p:extLst>
      <p:ext uri="{BB962C8B-B14F-4D97-AF65-F5344CB8AC3E}">
        <p14:creationId xmlns:p14="http://schemas.microsoft.com/office/powerpoint/2010/main" val="137171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DFB6817-765A-4202-6215-EB083A9C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535" y="407368"/>
            <a:ext cx="7251915" cy="60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07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2295C-7F9C-311F-5502-2B9B319BF9FB}"/>
              </a:ext>
            </a:extLst>
          </p:cNvPr>
          <p:cNvSpPr txBox="1"/>
          <p:nvPr/>
        </p:nvSpPr>
        <p:spPr>
          <a:xfrm>
            <a:off x="2425225" y="3004268"/>
            <a:ext cx="777265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>
                <a:latin typeface="+mn-lt"/>
              </a:rPr>
              <a:t>No obvious anisotropy was observed in all samples</a:t>
            </a:r>
          </a:p>
        </p:txBody>
      </p:sp>
    </p:spTree>
    <p:extLst>
      <p:ext uri="{BB962C8B-B14F-4D97-AF65-F5344CB8AC3E}">
        <p14:creationId xmlns:p14="http://schemas.microsoft.com/office/powerpoint/2010/main" val="116071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5D87AFE-7FA2-AD84-CE3B-645EF7FE1CFD}"/>
              </a:ext>
            </a:extLst>
          </p:cNvPr>
          <p:cNvGrpSpPr/>
          <p:nvPr/>
        </p:nvGrpSpPr>
        <p:grpSpPr>
          <a:xfrm>
            <a:off x="2517895" y="975891"/>
            <a:ext cx="7156209" cy="4906217"/>
            <a:chOff x="2743333" y="577312"/>
            <a:chExt cx="7156209" cy="49062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4C4D6D-1296-B7F4-B015-6086010C5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432" t="661" r="892" b="740"/>
            <a:stretch/>
          </p:blipFill>
          <p:spPr>
            <a:xfrm>
              <a:off x="4324027" y="577312"/>
              <a:ext cx="5575515" cy="48470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A98CF0-60DF-3C90-AE40-CDC89DC01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4" t="68496" r="86812" b="12667"/>
            <a:stretch/>
          </p:blipFill>
          <p:spPr>
            <a:xfrm>
              <a:off x="2998922" y="4498382"/>
              <a:ext cx="937647" cy="9260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9ED3BC-D0A3-DC4A-0904-0511FBA8B183}"/>
                </a:ext>
              </a:extLst>
            </p:cNvPr>
            <p:cNvSpPr txBox="1"/>
            <p:nvPr/>
          </p:nvSpPr>
          <p:spPr>
            <a:xfrm>
              <a:off x="2743333" y="5141897"/>
              <a:ext cx="33374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1E29C2-0A65-AD44-CEA1-F48560C62BFA}"/>
                </a:ext>
              </a:extLst>
            </p:cNvPr>
            <p:cNvSpPr txBox="1"/>
            <p:nvPr/>
          </p:nvSpPr>
          <p:spPr>
            <a:xfrm>
              <a:off x="3795148" y="4971081"/>
              <a:ext cx="34176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76D49-62BE-5175-9489-4E000213E0D9}"/>
                </a:ext>
              </a:extLst>
            </p:cNvPr>
            <p:cNvSpPr txBox="1"/>
            <p:nvPr/>
          </p:nvSpPr>
          <p:spPr>
            <a:xfrm>
              <a:off x="3029919" y="4307692"/>
              <a:ext cx="34176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028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2295C-7F9C-311F-5502-2B9B319BF9FB}"/>
              </a:ext>
            </a:extLst>
          </p:cNvPr>
          <p:cNvSpPr txBox="1"/>
          <p:nvPr/>
        </p:nvSpPr>
        <p:spPr>
          <a:xfrm>
            <a:off x="2793310" y="2838069"/>
            <a:ext cx="692800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latin typeface="+mn-lt"/>
              </a:rPr>
              <a:t>Triplets bond angle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19658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B841E-313D-5609-99E2-ADD2EFEE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3021" y="414579"/>
            <a:ext cx="5425956" cy="6028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909BA-C62E-F353-2CB8-05A87778460B}"/>
              </a:ext>
            </a:extLst>
          </p:cNvPr>
          <p:cNvSpPr txBox="1"/>
          <p:nvPr/>
        </p:nvSpPr>
        <p:spPr>
          <a:xfrm>
            <a:off x="495945" y="294468"/>
            <a:ext cx="32893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Ti</a:t>
            </a:r>
          </a:p>
        </p:txBody>
      </p:sp>
    </p:spTree>
    <p:extLst>
      <p:ext uri="{BB962C8B-B14F-4D97-AF65-F5344CB8AC3E}">
        <p14:creationId xmlns:p14="http://schemas.microsoft.com/office/powerpoint/2010/main" val="2195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B841E-313D-5609-99E2-ADD2EFEE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3021" y="414579"/>
            <a:ext cx="5425956" cy="6028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909BA-C62E-F353-2CB8-05A87778460B}"/>
              </a:ext>
            </a:extLst>
          </p:cNvPr>
          <p:cNvSpPr txBox="1"/>
          <p:nvPr/>
        </p:nvSpPr>
        <p:spPr>
          <a:xfrm>
            <a:off x="495945" y="294468"/>
            <a:ext cx="44114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Sn</a:t>
            </a:r>
          </a:p>
        </p:txBody>
      </p:sp>
    </p:spTree>
    <p:extLst>
      <p:ext uri="{BB962C8B-B14F-4D97-AF65-F5344CB8AC3E}">
        <p14:creationId xmlns:p14="http://schemas.microsoft.com/office/powerpoint/2010/main" val="208378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C0B841E-313D-5609-99E2-ADD2EFEE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21" y="414579"/>
            <a:ext cx="5425957" cy="6028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909BA-C62E-F353-2CB8-05A87778460B}"/>
              </a:ext>
            </a:extLst>
          </p:cNvPr>
          <p:cNvSpPr txBox="1"/>
          <p:nvPr/>
        </p:nvSpPr>
        <p:spPr>
          <a:xfrm>
            <a:off x="495945" y="294468"/>
            <a:ext cx="8883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Ti &amp; Sn</a:t>
            </a:r>
          </a:p>
        </p:txBody>
      </p:sp>
    </p:spTree>
    <p:extLst>
      <p:ext uri="{BB962C8B-B14F-4D97-AF65-F5344CB8AC3E}">
        <p14:creationId xmlns:p14="http://schemas.microsoft.com/office/powerpoint/2010/main" val="37697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0FFDDC-6BDA-9BEA-3695-6C2044651D1E}"/>
              </a:ext>
            </a:extLst>
          </p:cNvPr>
          <p:cNvSpPr txBox="1"/>
          <p:nvPr/>
        </p:nvSpPr>
        <p:spPr>
          <a:xfrm>
            <a:off x="565428" y="346308"/>
            <a:ext cx="11062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As the doping level increases, the distortion of the local TiO6 octahedrons increases.</a:t>
            </a: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Meanwhile, the relative orientation in between those corner sharing TiO6 octahedrons is distorted as well.</a:t>
            </a: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The Yb pyrochlore sublattice is well kept.</a:t>
            </a: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Distortion of the local tetrahedral environment formed by Ti(Sn) and Yb is enhanced.</a:t>
            </a: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</a:rPr>
              <a:t>The Sn-only involved angles </a:t>
            </a:r>
            <a:r>
              <a:rPr lang="en-US" sz="2000" i="1" dirty="0">
                <a:latin typeface="+mn-lt"/>
              </a:rPr>
              <a:t>do not </a:t>
            </a:r>
            <a:r>
              <a:rPr lang="en-US" sz="2000" dirty="0">
                <a:latin typeface="+mn-lt"/>
              </a:rPr>
              <a:t>show that obvious change as compared to those Ti-only involved angles.</a:t>
            </a:r>
          </a:p>
        </p:txBody>
      </p:sp>
    </p:spTree>
    <p:extLst>
      <p:ext uri="{BB962C8B-B14F-4D97-AF65-F5344CB8AC3E}">
        <p14:creationId xmlns:p14="http://schemas.microsoft.com/office/powerpoint/2010/main" val="3268545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C18899-48F7-CBDE-16D8-8422EDE682CB}"/>
              </a:ext>
            </a:extLst>
          </p:cNvPr>
          <p:cNvSpPr txBox="1"/>
          <p:nvPr/>
        </p:nvSpPr>
        <p:spPr>
          <a:xfrm>
            <a:off x="3491761" y="2884235"/>
            <a:ext cx="5208477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Consistence with other results?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Multiple RMC runs to check self-</a:t>
            </a:r>
            <a:r>
              <a:rPr lang="en-US" dirty="0" err="1">
                <a:latin typeface="+mn-lt"/>
              </a:rPr>
              <a:t>consistenc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02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476BC-BF0D-9C8B-AA9C-4B6EDA291EBB}"/>
              </a:ext>
            </a:extLst>
          </p:cNvPr>
          <p:cNvSpPr txBox="1"/>
          <p:nvPr/>
        </p:nvSpPr>
        <p:spPr>
          <a:xfrm>
            <a:off x="449452" y="328028"/>
            <a:ext cx="11426126" cy="557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Unit cell expanded to 10x10x10 supercell and symmetry constraint removed.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Modeling were driven purely by experimental data.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Conventional metropolis Monte Carlo routine used.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Bragg data not included due to the complexity with average structure. Thus, we only focus on the local scale correlation in real space.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Both the reciprocal and real space data were included for the model refinement and the weight for each dataset was adjusted on-the-fly in an automatic manner.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For doped sample, Ti atoms were replaced with Sn in the expanded supercell in a random manner according to the stoichiometry.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On average, ~100 moves/atom were generated, among which ~20 moves/atom were accepted.</a:t>
            </a:r>
          </a:p>
        </p:txBody>
      </p:sp>
    </p:spTree>
    <p:extLst>
      <p:ext uri="{BB962C8B-B14F-4D97-AF65-F5344CB8AC3E}">
        <p14:creationId xmlns:p14="http://schemas.microsoft.com/office/powerpoint/2010/main" val="77740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56D3D-08A6-3CF6-7F52-AC9C750CA5EE}"/>
              </a:ext>
            </a:extLst>
          </p:cNvPr>
          <p:cNvSpPr txBox="1"/>
          <p:nvPr/>
        </p:nvSpPr>
        <p:spPr>
          <a:xfrm>
            <a:off x="3120677" y="2924307"/>
            <a:ext cx="609012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600" b="1" dirty="0">
                <a:latin typeface="+mn-lt"/>
              </a:rPr>
              <a:t>Total scattering data fitting</a:t>
            </a:r>
          </a:p>
        </p:txBody>
      </p:sp>
    </p:spTree>
    <p:extLst>
      <p:ext uri="{BB962C8B-B14F-4D97-AF65-F5344CB8AC3E}">
        <p14:creationId xmlns:p14="http://schemas.microsoft.com/office/powerpoint/2010/main" val="180176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25099098-6646-0EF9-2FB0-C8C3C5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425" y="685800"/>
            <a:ext cx="828675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0p0</a:t>
            </a:r>
          </a:p>
        </p:txBody>
      </p:sp>
    </p:spTree>
    <p:extLst>
      <p:ext uri="{BB962C8B-B14F-4D97-AF65-F5344CB8AC3E}">
        <p14:creationId xmlns:p14="http://schemas.microsoft.com/office/powerpoint/2010/main" val="15875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99098-6646-0EF9-2FB0-C8C3C5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85425" y="711358"/>
            <a:ext cx="8286750" cy="543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0p2</a:t>
            </a:r>
          </a:p>
        </p:txBody>
      </p:sp>
    </p:spTree>
    <p:extLst>
      <p:ext uri="{BB962C8B-B14F-4D97-AF65-F5344CB8AC3E}">
        <p14:creationId xmlns:p14="http://schemas.microsoft.com/office/powerpoint/2010/main" val="21961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99098-6646-0EF9-2FB0-C8C3C5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85425" y="711358"/>
            <a:ext cx="8286750" cy="543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0p5</a:t>
            </a:r>
          </a:p>
        </p:txBody>
      </p:sp>
    </p:spTree>
    <p:extLst>
      <p:ext uri="{BB962C8B-B14F-4D97-AF65-F5344CB8AC3E}">
        <p14:creationId xmlns:p14="http://schemas.microsoft.com/office/powerpoint/2010/main" val="205540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99098-6646-0EF9-2FB0-C8C3C5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85425" y="711358"/>
            <a:ext cx="8286750" cy="543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0p8</a:t>
            </a:r>
          </a:p>
        </p:txBody>
      </p:sp>
    </p:spTree>
    <p:extLst>
      <p:ext uri="{BB962C8B-B14F-4D97-AF65-F5344CB8AC3E}">
        <p14:creationId xmlns:p14="http://schemas.microsoft.com/office/powerpoint/2010/main" val="292676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99098-6646-0EF9-2FB0-C8C3C5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85425" y="685800"/>
            <a:ext cx="8286749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9D27F-46DD-6C4E-2F29-8C90CACE7FE3}"/>
              </a:ext>
            </a:extLst>
          </p:cNvPr>
          <p:cNvSpPr txBox="1"/>
          <p:nvPr/>
        </p:nvSpPr>
        <p:spPr>
          <a:xfrm>
            <a:off x="495945" y="294468"/>
            <a:ext cx="5982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1p0</a:t>
            </a:r>
          </a:p>
        </p:txBody>
      </p:sp>
    </p:spTree>
    <p:extLst>
      <p:ext uri="{BB962C8B-B14F-4D97-AF65-F5344CB8AC3E}">
        <p14:creationId xmlns:p14="http://schemas.microsoft.com/office/powerpoint/2010/main" val="1778405345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slides_template_2021.pptx" id="{53C0810B-402E-449C-B7E5-3587441C5487}" vid="{B5784C08-BD11-4E1B-B1BA-236DB3EF00BA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F5DE5-FF42-42F2-9962-F83010572F4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ORNL_slides_template_2021</Template>
  <TotalTime>66</TotalTime>
  <Words>273</Words>
  <Application>Microsoft Office PowerPoint</Application>
  <PresentationFormat>Widescreen</PresentationFormat>
  <Paragraphs>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Century Gothic</vt:lpstr>
      <vt:lpstr>Wingdings</vt:lpstr>
      <vt:lpstr>ORNL</vt:lpstr>
      <vt:lpstr>Summary of RMC modeling for Yb2Ti2-2xSn2xO7  neutron total scattering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RMC modeling for Yb2Ti2-2xSn2xO7  neutron total scattering data</dc:title>
  <dc:creator>Yuanpeng Zhang</dc:creator>
  <cp:lastModifiedBy>Yuanpeng Zhang</cp:lastModifiedBy>
  <cp:revision>1</cp:revision>
  <dcterms:created xsi:type="dcterms:W3CDTF">2022-12-15T03:12:57Z</dcterms:created>
  <dcterms:modified xsi:type="dcterms:W3CDTF">2022-12-15T04:19:01Z</dcterms:modified>
</cp:coreProperties>
</file>